
<file path=[Content_Types].xml><?xml version="1.0" encoding="utf-8"?>
<Types xmlns="http://schemas.openxmlformats.org/package/2006/content-types"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72" r:id="rId2"/>
    <p:sldId id="333" r:id="rId3"/>
    <p:sldId id="335" r:id="rId4"/>
    <p:sldId id="336" r:id="rId5"/>
    <p:sldId id="337" r:id="rId6"/>
    <p:sldId id="338" r:id="rId7"/>
    <p:sldId id="339" r:id="rId8"/>
    <p:sldId id="340" r:id="rId9"/>
    <p:sldId id="341" r:id="rId10"/>
    <p:sldId id="342" r:id="rId11"/>
    <p:sldId id="343" r:id="rId12"/>
    <p:sldId id="344" r:id="rId13"/>
    <p:sldId id="345" r:id="rId14"/>
    <p:sldId id="346" r:id="rId15"/>
    <p:sldId id="347" r:id="rId16"/>
    <p:sldId id="348" r:id="rId17"/>
    <p:sldId id="334" r:id="rId18"/>
    <p:sldId id="349" r:id="rId19"/>
    <p:sldId id="332" r:id="rId20"/>
  </p:sldIdLst>
  <p:sldSz cx="10693400" cy="7561263"/>
  <p:notesSz cx="6797675" cy="992663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CCCC"/>
    <a:srgbClr val="0000FF"/>
    <a:srgbClr val="FF7C80"/>
    <a:srgbClr val="FF00FF"/>
    <a:srgbClr val="FF66F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29" autoAdjust="0"/>
    <p:restoredTop sz="79094" autoAdjust="0"/>
  </p:normalViewPr>
  <p:slideViewPr>
    <p:cSldViewPr>
      <p:cViewPr varScale="1">
        <p:scale>
          <a:sx n="72" d="100"/>
          <a:sy n="72" d="100"/>
        </p:scale>
        <p:origin x="60" y="78"/>
      </p:cViewPr>
      <p:guideLst>
        <p:guide orient="horz" pos="2382"/>
        <p:guide pos="3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5" d="100"/>
          <a:sy n="75" d="100"/>
        </p:scale>
        <p:origin x="2922" y="5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2016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77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0306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77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2016" y="9430306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A462222D-1C04-48E9-957F-020CEDD3CE9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11720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d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3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116D5ECF-BEA0-44D3-869C-8DC32480AEF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840366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548384"/>
            <a:ext cx="10693400" cy="1872208"/>
          </a:xfrm>
          <a:noFill/>
        </p:spPr>
        <p:txBody>
          <a:bodyPr/>
          <a:lstStyle>
            <a:lvl1pPr algn="ctr">
              <a:defRPr sz="55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03375" y="3636615"/>
            <a:ext cx="7486650" cy="2580035"/>
          </a:xfrm>
        </p:spPr>
        <p:txBody>
          <a:bodyPr/>
          <a:lstStyle>
            <a:lvl1pPr marL="0" indent="0" algn="ctr">
              <a:buNone/>
              <a:defRPr sz="2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5FDF1C-D005-4E62-8F34-C1D7C7B6EDB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63556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큰주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0693400" cy="1188342"/>
          </a:xfrm>
          <a:noFill/>
        </p:spPr>
        <p:txBody>
          <a:bodyPr/>
          <a:lstStyle>
            <a:lvl1pPr>
              <a:defRPr sz="44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6388" y="1260351"/>
            <a:ext cx="10080625" cy="5761162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B3EB50-C323-4EA3-9DB4-835A10528E7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5B4DB4BE-1E55-4664-8B8F-68F7F2B5F8EB}"/>
              </a:ext>
            </a:extLst>
          </p:cNvPr>
          <p:cNvCxnSpPr/>
          <p:nvPr userDrawn="1"/>
        </p:nvCxnSpPr>
        <p:spPr>
          <a:xfrm flipH="1">
            <a:off x="1294" y="1188343"/>
            <a:ext cx="10692106" cy="1"/>
          </a:xfrm>
          <a:prstGeom prst="line">
            <a:avLst/>
          </a:prstGeom>
          <a:ln w="38100" cap="flat" cmpd="sng" algn="ctr">
            <a:solidFill>
              <a:srgbClr val="C1092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97DC8721-A8C3-434D-ACF1-610A8DA599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898" y="108223"/>
            <a:ext cx="1657428" cy="4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7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주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AD5637-AC03-43CE-99DA-380571BC86F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70699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주제c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984F08-4A02-4C4A-8092-2EE62BA85A1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5" name="Straight Connector 31"/>
          <p:cNvCxnSpPr/>
          <p:nvPr userDrawn="1"/>
        </p:nvCxnSpPr>
        <p:spPr>
          <a:xfrm flipH="1">
            <a:off x="1294" y="972318"/>
            <a:ext cx="10692106" cy="1"/>
          </a:xfrm>
          <a:prstGeom prst="line">
            <a:avLst/>
          </a:prstGeom>
          <a:ln w="38100" cap="flat" cmpd="sng" algn="ctr">
            <a:solidFill>
              <a:srgbClr val="C1092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7DC8721-A8C3-434D-ACF1-610A8DA599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898" y="7024256"/>
            <a:ext cx="1657428" cy="46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39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작은주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6140" y="303213"/>
            <a:ext cx="10387260" cy="668337"/>
          </a:xfrm>
          <a:noFill/>
        </p:spPr>
        <p:txBody>
          <a:bodyPr/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06140" y="1044327"/>
            <a:ext cx="10081120" cy="5976664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92ED16-1A81-4A9F-9695-B5ADF82A7688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85912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작은주제c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6140" y="303213"/>
            <a:ext cx="10387260" cy="668337"/>
          </a:xfrm>
          <a:noFill/>
        </p:spPr>
        <p:txBody>
          <a:bodyPr/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06140" y="1044327"/>
            <a:ext cx="10081120" cy="5976664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B75FE8-4820-48D5-9925-CF7026792E8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5" name="Straight Connector 31"/>
          <p:cNvCxnSpPr/>
          <p:nvPr userDrawn="1"/>
        </p:nvCxnSpPr>
        <p:spPr>
          <a:xfrm flipH="1">
            <a:off x="306140" y="972318"/>
            <a:ext cx="10387260" cy="1"/>
          </a:xfrm>
          <a:prstGeom prst="line">
            <a:avLst/>
          </a:prstGeom>
          <a:ln w="38100" cap="flat" cmpd="sng" algn="ctr">
            <a:solidFill>
              <a:srgbClr val="C1092C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792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jintaeks2\Downloads\RoundedCorner_20161124.png">
            <a:extLst>
              <a:ext uri="{FF2B5EF4-FFF2-40B4-BE49-F238E27FC236}">
                <a16:creationId xmlns:a16="http://schemas.microsoft.com/office/drawing/2014/main" id="{7A3F0CD3-9360-4F82-92AB-112806B69C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0320362" y="5110"/>
            <a:ext cx="378148" cy="36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:\Users\jintaeks2\Downloads\RoundedCorner_20161124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5252" y="7193335"/>
            <a:ext cx="378148" cy="36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303213"/>
            <a:ext cx="10693400" cy="668337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104287" tIns="52144" rIns="104287" bIns="5214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6388" y="1044575"/>
            <a:ext cx="10080625" cy="597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4287" tIns="52144" rIns="104287" bIns="5214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488" y="7164388"/>
            <a:ext cx="1008062" cy="3175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104287" tIns="52144" rIns="104287" bIns="52144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6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21396D37-47DC-427F-88C5-B8661884185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8" r:id="rId2"/>
    <p:sldLayoutId id="2147483669" r:id="rId3"/>
    <p:sldLayoutId id="2147483665" r:id="rId4"/>
    <p:sldLayoutId id="2147483666" r:id="rId5"/>
    <p:sldLayoutId id="2147483667" r:id="rId6"/>
  </p:sldLayoutIdLst>
  <p:hf hdr="0" ftr="0" dt="0"/>
  <p:txStyles>
    <p:titleStyle>
      <a:lvl1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  <a:cs typeface="+mj-cs"/>
        </a:defRPr>
      </a:lvl1pPr>
      <a:lvl2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2pPr>
      <a:lvl3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3pPr>
      <a:lvl4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4pPr>
      <a:lvl5pPr algn="l" defTabSz="1042988" rtl="0" eaLnBrk="0" fontAlgn="base" latinLnBrk="1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5pPr>
      <a:lvl6pPr marL="4572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defTabSz="1042988" rtl="0" fontAlgn="base" latinLnBrk="1">
        <a:spcBef>
          <a:spcPct val="0"/>
        </a:spcBef>
        <a:spcAft>
          <a:spcPct val="0"/>
        </a:spcAft>
        <a:defRPr kumimoji="1" sz="50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90525" indent="-390525" algn="l" defTabSz="1042988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26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47725" indent="-325438" algn="l" defTabSz="104298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2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marL="1303338" indent="-260350" algn="l" defTabSz="1042988" rtl="0" eaLnBrk="0" fontAlgn="base" latinLnBrk="1" hangingPunct="0">
        <a:spcBef>
          <a:spcPct val="20000"/>
        </a:spcBef>
        <a:spcAft>
          <a:spcPct val="0"/>
        </a:spcAft>
        <a:buChar char="•"/>
        <a:defRPr kumimoji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marL="1825625" indent="-260350" algn="l" defTabSz="104298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marL="2344738" indent="-258763" algn="l" defTabSz="1042988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28019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6pPr>
      <a:lvl7pPr marL="32591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7pPr>
      <a:lvl8pPr marL="37163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8pPr>
      <a:lvl9pPr marL="4173538" indent="-258763" algn="l" defTabSz="1042988" rtl="0" fontAlgn="base" latinLnBrk="1">
        <a:spcBef>
          <a:spcPct val="20000"/>
        </a:spcBef>
        <a:spcAft>
          <a:spcPct val="0"/>
        </a:spcAft>
        <a:buChar char="»"/>
        <a:defRPr kumimoji="1" sz="2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jintaeks2@dongseo.ac.k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5.pd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제목 1"/>
          <p:cNvSpPr>
            <a:spLocks noGrp="1"/>
          </p:cNvSpPr>
          <p:nvPr>
            <p:ph type="ctrTitle"/>
          </p:nvPr>
        </p:nvSpPr>
        <p:spPr>
          <a:xfrm>
            <a:off x="0" y="2916535"/>
            <a:ext cx="10693400" cy="2303463"/>
          </a:xfrm>
          <a:noFill/>
          <a:ln w="57150">
            <a:noFill/>
          </a:ln>
        </p:spPr>
        <p:txBody>
          <a:bodyPr/>
          <a:lstStyle/>
          <a:p>
            <a:pPr>
              <a:defRPr/>
            </a:pPr>
            <a:r>
              <a:rPr lang="en-US" altLang="ko-KR" sz="3300" b="0" dirty="0">
                <a:solidFill>
                  <a:schemeClr val="tx1"/>
                </a:solidFill>
              </a:rPr>
              <a:t>Unity</a:t>
            </a:r>
            <a:br>
              <a:rPr lang="en-US" altLang="ko-KR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ko-KR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Prototyping with Standard Assets</a:t>
            </a:r>
            <a:endParaRPr lang="ko-KR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99" name="부제목 2"/>
          <p:cNvSpPr>
            <a:spLocks noGrp="1"/>
          </p:cNvSpPr>
          <p:nvPr>
            <p:ph type="subTitle" idx="1"/>
          </p:nvPr>
        </p:nvSpPr>
        <p:spPr>
          <a:xfrm>
            <a:off x="1603374" y="5509244"/>
            <a:ext cx="8495853" cy="1655763"/>
          </a:xfrm>
        </p:spPr>
        <p:txBody>
          <a:bodyPr/>
          <a:lstStyle/>
          <a:p>
            <a:pPr algn="r"/>
            <a:r>
              <a:rPr lang="en-US" altLang="ko-KR" dirty="0">
                <a:hlinkClick r:id="rId2"/>
              </a:rPr>
              <a:t>jintaeks@dongseo.ac.kr</a:t>
            </a:r>
            <a:endParaRPr lang="en-US" altLang="ko-KR" dirty="0"/>
          </a:p>
          <a:p>
            <a:pPr algn="r"/>
            <a:r>
              <a:rPr lang="en-US" altLang="ko-KR" dirty="0"/>
              <a:t>April 22, 2019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7C0F4A-773B-4458-92B3-109FEAC72A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34" y="413915"/>
            <a:ext cx="1956246" cy="20705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AFB079-339B-4F64-BDDA-1DCC2DFF2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EC59B9-5FDB-471F-9A13-A39A84020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67D2C3-CAB6-4368-976D-EA4D0ACC91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10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7599B8-9672-463F-8438-180B77802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289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B17741-21E2-4090-AB42-B69B31CE4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C2CBB5-1355-428F-9635-B1297876E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E7CBAC-26FD-42A0-820F-8B29C124EA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11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E402E9-DF49-404F-9AE5-4FA69FB45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3223"/>
            <a:ext cx="10693400" cy="555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86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EB7C5-9C9C-4D43-B358-17BD1B6A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B0768C-4322-4EB3-AA96-47125F4D6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2D53A8-2BC8-4387-9168-5DFDCC3A9A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12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B2B697-F10A-46C6-9CC9-B5051EB91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895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B2CC0C-7732-4238-B690-8996B4D38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279D21-912D-4839-95BE-7C7E9C869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5C16F0-F278-4A8E-9812-DDB87C1BDE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13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EEE6B3-EBA7-40E9-A8D1-6FEF418A6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070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14647A-229A-44BD-B58B-D7CAF94CE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D0C6BF-AB3F-4E72-970E-227228BCB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54F005-9C24-44AA-AF07-AA2505CC2A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14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77027A-2689-4624-814F-DCE39844F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37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C0718-1674-4783-86D8-7CFA2E538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32F61B-E4B0-49C2-B01B-AEE7DF7A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F413E7-1522-4DA1-A4EE-DD6D10B6BA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15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67E646-E83B-452B-8811-F0B753285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93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8D862C-3313-4C0A-BBB7-08518C84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884606-CDAC-4749-A8C9-3C4F061B8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16CE754-F106-4F3D-9B1A-8570D68D67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16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142A38-F099-494C-8B30-A449EDED2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54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17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09F1FB-0C5E-4506-B1A2-B2DFE86E4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52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0887BB-0E1A-47E0-A0F0-81AE63177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AB135-C7A7-468E-AAD8-E619DB718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4F43D3-02AC-4B04-9E0D-EC91DDE08E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18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195FAAC-719A-47F1-A33B-4BA929D86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25" y="765968"/>
            <a:ext cx="8972550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122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4"/>
              <a:srcRect/>
              <a:stretch>
                <a:fillRect/>
              </a:stretch>
            </p:blipFill>
          </mc:Choice>
          <mc:Fallback>
            <p:blipFill>
              <a:blip r:embed="rId5"/>
              <a:srcRect/>
              <a:stretch>
                <a:fillRect/>
              </a:stretch>
            </p:blipFill>
          </mc:Fallback>
        </mc:AlternateContent>
        <p:spPr bwMode="auto">
          <a:xfrm>
            <a:off x="815707" y="3924647"/>
            <a:ext cx="2602048" cy="495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 descr="P:\06.김현진\1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09431" y="3217146"/>
            <a:ext cx="5767700" cy="51898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02688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F920C5-D0A4-4952-BD80-F8F2E557BF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B3EB50-C323-4EA3-9DB4-835A10528E7F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6B142F1-0D7D-43D7-90AD-D37CBDE86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846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1A4699-21E2-4105-9BEC-DCBC7257E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A0B993-B957-483E-9070-200761B71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7A7FF1-3DBC-4068-8985-298437896C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3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A99CF0-6D5C-487F-BDC5-FAFAFD748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60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78D4FE-0625-4A15-B235-0C92A82B1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D125E8-52D6-476C-9366-8E476DFB3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B2B321-00F2-4FC2-AB94-2FAEB57D34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4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9BC93A-98D4-4DB5-B1D9-266C94C31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708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3F5102-9FD4-4DDB-889E-9B6EEA8CE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176937-DC1C-48A6-B332-12D75CED4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AF9C17F-6F94-420D-A5CD-25EDDCD343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5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8772A39-1532-4F71-B64B-1DE013D6E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5681"/>
            <a:ext cx="10693400" cy="560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33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C404A7-7F21-4346-9CAE-D39A424D8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A39C4-DAA8-4F11-8AD7-816049970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846968-A63C-408E-8A44-2DBCEF8513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6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5C64C5-4665-4A4E-9547-5F0802508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671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2415FA-A6AA-47A9-BD6A-01983A891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1E1962-2401-49C9-899A-6AE9935BD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6E465F-09A4-4720-973B-F1822D246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7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607C4AD-DE8F-4BC1-A301-71ED98954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73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47EA36-D357-46B4-AAF9-D7EF8182F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0B0821-BC80-4358-98F4-2C54F674D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4095E4-3430-46FC-9B44-6C2A7E78D3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8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78534A-8E31-4F22-AB78-922449665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962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8DF4FC-9667-44B7-9CB4-FCF1EF66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DB342B-5EEB-46C9-9475-8C1D28E43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558F7F-43B3-4732-B174-DF4E8AE911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AD5637-AC03-43CE-99DA-380571BC86FD}" type="slidenum">
              <a:rPr lang="en-US" altLang="ko-KR" smtClean="0"/>
              <a:pPr>
                <a:defRPr/>
              </a:pPr>
              <a:t>9</a:t>
            </a:fld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099AF9-D668-44F9-8C85-8541A1C54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604"/>
            <a:ext cx="10693400" cy="5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069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5789</TotalTime>
  <Words>29</Words>
  <Application>Microsoft Office PowerPoint</Application>
  <PresentationFormat>사용자 지정</PresentationFormat>
  <Paragraphs>20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굴림</vt:lpstr>
      <vt:lpstr>맑은 고딕</vt:lpstr>
      <vt:lpstr>Wingdings</vt:lpstr>
      <vt:lpstr>기본 디자인</vt:lpstr>
      <vt:lpstr>Unity Prototyping with Standard Assets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KOG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온라인 게임과 콘솔 게임</dc:title>
  <dc:creator>RacerLee</dc:creator>
  <cp:lastModifiedBy>Seo Jintaek</cp:lastModifiedBy>
  <cp:revision>481</cp:revision>
  <cp:lastPrinted>2018-08-31T03:19:42Z</cp:lastPrinted>
  <dcterms:created xsi:type="dcterms:W3CDTF">2004-06-04T00:41:23Z</dcterms:created>
  <dcterms:modified xsi:type="dcterms:W3CDTF">2019-04-22T09:13:22Z</dcterms:modified>
</cp:coreProperties>
</file>

<file path=docProps/thumbnail.jpeg>
</file>